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52" autoAdjust="0"/>
    <p:restoredTop sz="94660"/>
  </p:normalViewPr>
  <p:slideViewPr>
    <p:cSldViewPr snapToGrid="0">
      <p:cViewPr varScale="1">
        <p:scale>
          <a:sx n="50" d="100"/>
          <a:sy n="50" d="100"/>
        </p:scale>
        <p:origin x="110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1FD7FF2B-3B0C-4EF9-9E51-D69F38962472}"/>
    <pc:docChg chg="modSld">
      <pc:chgData name="Shaji Varghese" userId="b6635ce32d741a41" providerId="LiveId" clId="{1FD7FF2B-3B0C-4EF9-9E51-D69F38962472}" dt="2024-03-05T06:51:16.020" v="0" actId="1076"/>
      <pc:docMkLst>
        <pc:docMk/>
      </pc:docMkLst>
      <pc:sldChg chg="modSp mod">
        <pc:chgData name="Shaji Varghese" userId="b6635ce32d741a41" providerId="LiveId" clId="{1FD7FF2B-3B0C-4EF9-9E51-D69F38962472}" dt="2024-03-05T06:51:16.020" v="0" actId="1076"/>
        <pc:sldMkLst>
          <pc:docMk/>
          <pc:sldMk cId="1826234832" sldId="263"/>
        </pc:sldMkLst>
        <pc:spChg chg="mod">
          <ac:chgData name="Shaji Varghese" userId="b6635ce32d741a41" providerId="LiveId" clId="{1FD7FF2B-3B0C-4EF9-9E51-D69F38962472}" dt="2024-03-05T06:51:16.020" v="0" actId="1076"/>
          <ac:spMkLst>
            <pc:docMk/>
            <pc:sldMk cId="1826234832" sldId="263"/>
            <ac:spMk id="2" creationId="{4C97ECE2-3BE8-37FD-A0BB-A337ADE357EE}"/>
          </ac:spMkLst>
        </pc:spChg>
      </pc:sldChg>
    </pc:docChg>
  </pc:docChgLst>
  <pc:docChgLst>
    <pc:chgData name="Shaji Varghese" userId="b6635ce32d741a41" providerId="LiveId" clId="{AC0E02B5-A2D8-4BC6-9D41-B77412F82014}"/>
    <pc:docChg chg="modSld">
      <pc:chgData name="Shaji Varghese" userId="b6635ce32d741a41" providerId="LiveId" clId="{AC0E02B5-A2D8-4BC6-9D41-B77412F82014}" dt="2024-08-25T08:40:48.945" v="5" actId="20577"/>
      <pc:docMkLst>
        <pc:docMk/>
      </pc:docMkLst>
      <pc:sldChg chg="modSp mod">
        <pc:chgData name="Shaji Varghese" userId="b6635ce32d741a41" providerId="LiveId" clId="{AC0E02B5-A2D8-4BC6-9D41-B77412F82014}" dt="2024-08-25T08:40:48.945" v="5" actId="20577"/>
        <pc:sldMkLst>
          <pc:docMk/>
          <pc:sldMk cId="3651915292" sldId="261"/>
        </pc:sldMkLst>
        <pc:spChg chg="mod">
          <ac:chgData name="Shaji Varghese" userId="b6635ce32d741a41" providerId="LiveId" clId="{AC0E02B5-A2D8-4BC6-9D41-B77412F82014}" dt="2024-08-25T08:40:48.945" v="5" actId="20577"/>
          <ac:spMkLst>
            <pc:docMk/>
            <pc:sldMk cId="3651915292" sldId="261"/>
            <ac:spMk id="5" creationId="{5033D4F9-42CD-8026-2F11-67E6D7C96F3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DF2D2-3540-361D-3657-B9B7EDC56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79C9CF-1900-8E49-B5F6-D3FFD73E3C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D092C-DEE0-9E89-ECF4-B006D864D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2EAF-7A63-4570-989B-A4B6652E5C6C}" type="datetimeFigureOut">
              <a:rPr lang="en-AE" smtClean="0"/>
              <a:t>03/08/2025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1C18C-A387-E3D8-BCB7-D6ADD1609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A3682D-E971-F67E-E156-4D5E845A8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A19-3E86-4472-ADA5-574AEE39C5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26958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0142B-7CC7-C67D-80A2-52D403CCB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3A257D-C4F9-E93B-D660-025227024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5086D-0D19-E639-75DA-53F333B6F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2EAF-7A63-4570-989B-A4B6652E5C6C}" type="datetimeFigureOut">
              <a:rPr lang="en-AE" smtClean="0"/>
              <a:t>03/08/2025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08665-A67F-018F-421D-D89ED3C4E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3846C-718B-C585-B0EF-BB46D8025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A19-3E86-4472-ADA5-574AEE39C5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48776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799B44-FB57-81AA-EE40-C88231A4DC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B26C7-8BC3-FD25-46B4-EC042FD3B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C293C-0B72-5BDE-0960-859760C72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2EAF-7A63-4570-989B-A4B6652E5C6C}" type="datetimeFigureOut">
              <a:rPr lang="en-AE" smtClean="0"/>
              <a:t>03/08/2025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93AFE-2319-B508-76C6-BBE39BEDA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9B47B-8F71-2A84-50BF-240C9A7FD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A19-3E86-4472-ADA5-574AEE39C5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77828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BCC7B-66A7-953B-B2BD-19EB42948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0BC0F-EE4B-652E-31D1-53038DE5E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A7EC6-9338-4586-04EC-66F54FA09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2EAF-7A63-4570-989B-A4B6652E5C6C}" type="datetimeFigureOut">
              <a:rPr lang="en-AE" smtClean="0"/>
              <a:t>03/08/2025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7D38A-9FC9-E342-325C-7F1B63B21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C2C30-4795-D69C-0BE5-DD88FBC2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A19-3E86-4472-ADA5-574AEE39C5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7246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2CF58-E235-47BB-163D-E86CC0850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803CB4-2026-D552-31A3-E0F20548F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BE4AD-C360-6490-EA63-DFC3005F7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2EAF-7A63-4570-989B-A4B6652E5C6C}" type="datetimeFigureOut">
              <a:rPr lang="en-AE" smtClean="0"/>
              <a:t>03/08/2025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2C6B2-A677-C1E2-D6CE-5E1CC1513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735FD-3BCB-5C1D-709C-52037B7B7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A19-3E86-4472-ADA5-574AEE39C5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99314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032DF-8CCF-7F9D-589D-7582DDF1E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18328-2176-1F5F-DBF6-CEF0982A28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B59D4-175E-8638-9235-DF1EA2364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A9BA7-89FB-108C-AC94-0943131FE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2EAF-7A63-4570-989B-A4B6652E5C6C}" type="datetimeFigureOut">
              <a:rPr lang="en-AE" smtClean="0"/>
              <a:t>03/08/2025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E7FF96-DBD7-D0A4-CDF0-112FE5AF8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0FF13E-19ED-3E33-D3E8-BAA80629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A19-3E86-4472-ADA5-574AEE39C5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8807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8C3D9-4DA7-25F5-BA38-5F0B9B6F4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CF82E-CC14-3362-73EE-F6EEFF1297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E072E5-7837-E346-67E8-F1733AD31D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D5740C-5107-D9A8-8DBE-292212E25A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BCE294-388D-DE87-C69C-01AEAFC75A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1D51D4-B523-9579-A633-BB4819F79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2EAF-7A63-4570-989B-A4B6652E5C6C}" type="datetimeFigureOut">
              <a:rPr lang="en-AE" smtClean="0"/>
              <a:t>03/08/2025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C693AD-F26C-78C7-A309-A435577F2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4F5984-46B0-5DD6-C2C8-93EE93DA2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A19-3E86-4472-ADA5-574AEE39C5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74340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CCEA9-301D-A007-35F4-E737F7947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197309-86B0-2253-F921-CBE6BCEE6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2EAF-7A63-4570-989B-A4B6652E5C6C}" type="datetimeFigureOut">
              <a:rPr lang="en-AE" smtClean="0"/>
              <a:t>03/08/2025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88709C-2053-6814-A5ED-EB94CA4AE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5B6E37-5927-E2F9-99D2-37CA20EF6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A19-3E86-4472-ADA5-574AEE39C5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56032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71D704-BC0F-A56C-91B1-5008BBC46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2EAF-7A63-4570-989B-A4B6652E5C6C}" type="datetimeFigureOut">
              <a:rPr lang="en-AE" smtClean="0"/>
              <a:t>03/08/2025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0AD060-A552-0E57-EE52-0DC51997F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4F10-05F9-8010-24F5-86363C7F5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A19-3E86-4472-ADA5-574AEE39C5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17442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7A0B0-DA4B-A8FE-E20B-D803E3274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52C54-47DF-89AA-932C-EBAA4089E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1275F9-4B72-F203-9A50-E4893E458F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894362-99BA-9E7D-0428-1E6CAE127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2EAF-7A63-4570-989B-A4B6652E5C6C}" type="datetimeFigureOut">
              <a:rPr lang="en-AE" smtClean="0"/>
              <a:t>03/08/2025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ADFE6C-D091-CBE8-7B54-10657ED3C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34A3A8-1DB5-B857-9FF8-CF5238E6E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A19-3E86-4472-ADA5-574AEE39C5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56175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F8D29-4FE7-A412-1CB1-0FD9F2FDE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B5DC6C-22DF-9C90-7EEE-9C80D932F4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A776BA-FAC0-03AC-D592-28D155F70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DD68F2-28F9-986B-FE2B-D86BBE73B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2EAF-7A63-4570-989B-A4B6652E5C6C}" type="datetimeFigureOut">
              <a:rPr lang="en-AE" smtClean="0"/>
              <a:t>03/08/2025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3D6CBD-EDF0-F987-9D70-E8DC1EDBB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068138-89AC-09FB-C1F6-B653FF304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A19-3E86-4472-ADA5-574AEE39C5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66008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18FDFA-2748-B4D7-DD92-E33BB9E53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8F66D-F636-96FE-A0AC-14A5A8281A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7B92E-165E-FA6C-D7B0-36D206523F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62EAF-7A63-4570-989B-A4B6652E5C6C}" type="datetimeFigureOut">
              <a:rPr lang="en-AE" smtClean="0"/>
              <a:t>03/08/2025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2A31C-811B-24CF-45DC-35638756D5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5951C-2AA3-0741-34EC-3A958A1540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BEA19-3E86-4472-ADA5-574AEE39C5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5019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ECE2-3BE8-37FD-A0BB-A337ADE35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3245" y="3863202"/>
            <a:ext cx="10334625" cy="2692873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Thungaprathapa</a:t>
            </a:r>
            <a:r>
              <a:rPr lang="en-US" sz="4000" b="1" dirty="0"/>
              <a:t> </a:t>
            </a:r>
            <a:r>
              <a:rPr lang="en-US" sz="4000" b="1" dirty="0" err="1"/>
              <a:t>maarnna</a:t>
            </a:r>
            <a:r>
              <a:rPr lang="en-US" sz="4000" b="1" dirty="0"/>
              <a:t> </a:t>
            </a:r>
            <a:r>
              <a:rPr lang="en-US" sz="4000" b="1" dirty="0" err="1"/>
              <a:t>shreeyeshu</a:t>
            </a:r>
            <a:r>
              <a:rPr lang="en-US" sz="4000" b="1" dirty="0"/>
              <a:t> </a:t>
            </a:r>
            <a:r>
              <a:rPr lang="en-US" sz="4000" b="1" dirty="0" err="1"/>
              <a:t>naayakane</a:t>
            </a:r>
            <a:r>
              <a:rPr lang="en-US" sz="4000" b="1" dirty="0"/>
              <a:t>!</a:t>
            </a:r>
            <a:br>
              <a:rPr lang="en-US" sz="4000" b="1" dirty="0"/>
            </a:br>
            <a:r>
              <a:rPr lang="en-US" sz="4000" b="1" dirty="0" err="1"/>
              <a:t>Njangalkku</a:t>
            </a:r>
            <a:r>
              <a:rPr lang="en-US" sz="4000" b="1" dirty="0"/>
              <a:t> </a:t>
            </a:r>
            <a:r>
              <a:rPr lang="en-US" sz="4000" b="1" dirty="0" err="1"/>
              <a:t>nanma</a:t>
            </a:r>
            <a:r>
              <a:rPr lang="en-US" sz="4000" b="1" dirty="0"/>
              <a:t> </a:t>
            </a:r>
            <a:r>
              <a:rPr lang="en-US" sz="4000" b="1" dirty="0" err="1"/>
              <a:t>cheytha</a:t>
            </a:r>
            <a:r>
              <a:rPr lang="en-US" sz="4000" b="1" dirty="0"/>
              <a:t> </a:t>
            </a:r>
            <a:r>
              <a:rPr lang="en-US" sz="4000" b="1" dirty="0" err="1"/>
              <a:t>kaarunya</a:t>
            </a:r>
            <a:r>
              <a:rPr lang="en-US" sz="4000" b="1" dirty="0"/>
              <a:t> </a:t>
            </a:r>
            <a:r>
              <a:rPr lang="en-US" sz="4000" b="1" dirty="0" err="1"/>
              <a:t>vaaridhiye</a:t>
            </a:r>
            <a:r>
              <a:rPr lang="en-US" sz="4000" b="1" dirty="0"/>
              <a:t>!</a:t>
            </a:r>
            <a:br>
              <a:rPr lang="en-US" sz="4000" b="1" dirty="0"/>
            </a:br>
            <a:r>
              <a:rPr lang="en-US" sz="4000" b="1" dirty="0" err="1"/>
              <a:t>Vanangidunn</a:t>
            </a:r>
            <a:r>
              <a:rPr lang="en-US" sz="4000" b="1" dirty="0"/>
              <a:t> </a:t>
            </a:r>
            <a:r>
              <a:rPr lang="en-US" sz="4000" b="1" dirty="0" err="1"/>
              <a:t>adiyaar-thava-padangal</a:t>
            </a:r>
            <a:r>
              <a:rPr lang="en-US" sz="4000" b="1" dirty="0"/>
              <a:t> </a:t>
            </a:r>
            <a:r>
              <a:rPr lang="en-US" sz="4000" b="1" dirty="0" err="1"/>
              <a:t>aashrayame</a:t>
            </a:r>
            <a:endParaRPr lang="en-AE" sz="4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E01659-5D93-62E1-D0C2-1A9BCE7668E5}"/>
              </a:ext>
            </a:extLst>
          </p:cNvPr>
          <p:cNvSpPr txBox="1"/>
          <p:nvPr/>
        </p:nvSpPr>
        <p:spPr>
          <a:xfrm>
            <a:off x="733245" y="301925"/>
            <a:ext cx="10553879" cy="25923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തുംഗപ്രതാപമാര്‍ന്ന ശ്രീയേശുനായകനേ!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ഞങ്ങള്‍ക്കു നന്മ ചെയ്ത കാരുണ്യ വാരിധിയേ!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വണങ്ങിടുന്നടിയാര്‍ തവ പദങ്ങളാശ്രയമേ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52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ECE2-3BE8-37FD-A0BB-A337ADE35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974" y="3348330"/>
            <a:ext cx="11630025" cy="3415587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Nirmalamaaya</a:t>
            </a:r>
            <a:r>
              <a:rPr lang="en-US" sz="4000" b="1" dirty="0"/>
              <a:t> </a:t>
            </a:r>
            <a:r>
              <a:rPr lang="en-US" sz="4000" b="1" dirty="0" err="1"/>
              <a:t>raktham</a:t>
            </a:r>
            <a:r>
              <a:rPr lang="en-US" sz="4000" b="1" dirty="0"/>
              <a:t> </a:t>
            </a:r>
            <a:r>
              <a:rPr lang="en-US" sz="4000" b="1" dirty="0" err="1"/>
              <a:t>sharmmadaa</a:t>
            </a:r>
            <a:r>
              <a:rPr lang="en-US" sz="4000" b="1" dirty="0"/>
              <a:t>! nee </a:t>
            </a:r>
            <a:r>
              <a:rPr lang="en-US" sz="4000" b="1" dirty="0" err="1"/>
              <a:t>chorinju</a:t>
            </a:r>
            <a:br>
              <a:rPr lang="en-US" sz="4000" b="1" dirty="0"/>
            </a:br>
            <a:r>
              <a:rPr lang="en-US" sz="4000" b="1" dirty="0" err="1"/>
              <a:t>Kanmasham</a:t>
            </a:r>
            <a:r>
              <a:rPr lang="en-US" sz="4000" b="1" dirty="0"/>
              <a:t> </a:t>
            </a:r>
            <a:r>
              <a:rPr lang="en-US" sz="4000" b="1" dirty="0" err="1"/>
              <a:t>pokki</a:t>
            </a:r>
            <a:r>
              <a:rPr lang="en-US" sz="4000" b="1" dirty="0"/>
              <a:t> </a:t>
            </a:r>
            <a:r>
              <a:rPr lang="en-US" sz="4000" b="1" dirty="0" err="1"/>
              <a:t>dushta</a:t>
            </a:r>
            <a:r>
              <a:rPr lang="en-US" sz="4000" b="1" dirty="0"/>
              <a:t> </a:t>
            </a:r>
            <a:r>
              <a:rPr lang="en-US" sz="4000" b="1" dirty="0" err="1"/>
              <a:t>karmma</a:t>
            </a:r>
            <a:r>
              <a:rPr lang="en-US" sz="4000" b="1" dirty="0"/>
              <a:t> </a:t>
            </a:r>
            <a:r>
              <a:rPr lang="en-US" sz="4000" b="1" dirty="0" err="1"/>
              <a:t>phalathil</a:t>
            </a:r>
            <a:r>
              <a:rPr lang="en-US" sz="4000" b="1" dirty="0"/>
              <a:t> </a:t>
            </a:r>
            <a:r>
              <a:rPr lang="en-US" sz="4000" b="1" dirty="0" err="1"/>
              <a:t>ninnu</a:t>
            </a:r>
            <a:br>
              <a:rPr lang="en-US" sz="4000" b="1" dirty="0"/>
            </a:br>
            <a:r>
              <a:rPr lang="en-US" sz="4000" b="1" dirty="0" err="1"/>
              <a:t>Viduthal</a:t>
            </a:r>
            <a:r>
              <a:rPr lang="en-US" sz="4000" b="1" dirty="0"/>
              <a:t> </a:t>
            </a:r>
            <a:r>
              <a:rPr lang="en-US" sz="4000" b="1" dirty="0" err="1"/>
              <a:t>cheythathinaal</a:t>
            </a:r>
            <a:r>
              <a:rPr lang="en-US" sz="4000" b="1" dirty="0"/>
              <a:t> </a:t>
            </a:r>
            <a:r>
              <a:rPr lang="en-US" sz="4000" b="1" dirty="0" err="1"/>
              <a:t>njangal-adi</a:t>
            </a:r>
            <a:r>
              <a:rPr lang="en-US" sz="4000" b="1" dirty="0"/>
              <a:t> </a:t>
            </a:r>
            <a:r>
              <a:rPr lang="en-US" sz="4000" b="1" dirty="0" err="1"/>
              <a:t>vangidunne</a:t>
            </a:r>
            <a:endParaRPr lang="en-US" sz="4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656353-CF51-76AF-1A08-58828BBAF025}"/>
              </a:ext>
            </a:extLst>
          </p:cNvPr>
          <p:cNvSpPr txBox="1"/>
          <p:nvPr/>
        </p:nvSpPr>
        <p:spPr>
          <a:xfrm>
            <a:off x="561975" y="442734"/>
            <a:ext cx="11630025" cy="2601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നിര്‍മ്മലമായ രക്തം ശര്‍മ്മദാ! നീ ചൊരിഞ്ഞു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കന്മഷം പോക്കി ദുഷ്ടകര്‍മ്മഫലത്തില്‍ നിന്നു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5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വിടുതല്‍ ചെയ്തതിനാല്‍ ഞങ്ങളടിവണങ്ങിടുന്നേ!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7035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ECE2-3BE8-37FD-A0BB-A337ADE35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382" y="3429000"/>
            <a:ext cx="10797271" cy="3415587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Gathasamenay-enna</a:t>
            </a:r>
            <a:r>
              <a:rPr lang="en-US" sz="4000" b="1" dirty="0"/>
              <a:t> </a:t>
            </a:r>
            <a:r>
              <a:rPr lang="en-US" sz="4000" b="1" dirty="0" err="1"/>
              <a:t>thottathil</a:t>
            </a:r>
            <a:r>
              <a:rPr lang="en-US" sz="4000" b="1" dirty="0"/>
              <a:t> </a:t>
            </a:r>
            <a:r>
              <a:rPr lang="en-US" sz="4000" b="1" dirty="0" err="1"/>
              <a:t>ethi</a:t>
            </a:r>
            <a:r>
              <a:rPr lang="en-US" sz="4000" b="1" dirty="0"/>
              <a:t> </a:t>
            </a:r>
            <a:r>
              <a:rPr lang="en-US" sz="4000" b="1" dirty="0" err="1"/>
              <a:t>bhavaan</a:t>
            </a:r>
            <a:br>
              <a:rPr lang="en-US" sz="4000" b="1" dirty="0"/>
            </a:br>
            <a:r>
              <a:rPr lang="en-US" sz="4000" b="1" dirty="0"/>
              <a:t>Raktham </a:t>
            </a:r>
            <a:r>
              <a:rPr lang="en-US" sz="4000" b="1" dirty="0" err="1"/>
              <a:t>viarthadhika</a:t>
            </a:r>
            <a:r>
              <a:rPr lang="en-US" sz="4000" b="1" dirty="0"/>
              <a:t> </a:t>
            </a:r>
            <a:r>
              <a:rPr lang="en-US" sz="4000" b="1" dirty="0" err="1"/>
              <a:t>dukham</a:t>
            </a:r>
            <a:r>
              <a:rPr lang="en-US" sz="4000" b="1" dirty="0"/>
              <a:t> </a:t>
            </a:r>
            <a:r>
              <a:rPr lang="en-US" sz="4000" b="1" dirty="0" err="1"/>
              <a:t>anubhavicha</a:t>
            </a:r>
            <a:br>
              <a:rPr lang="en-US" sz="4000" b="1" dirty="0"/>
            </a:br>
            <a:r>
              <a:rPr lang="en-US" sz="4000" b="1" dirty="0" err="1"/>
              <a:t>Charitham</a:t>
            </a:r>
            <a:r>
              <a:rPr lang="en-US" sz="4000" b="1" dirty="0"/>
              <a:t> </a:t>
            </a:r>
            <a:r>
              <a:rPr lang="en-US" sz="4000" b="1" dirty="0" err="1"/>
              <a:t>orthidumbol</a:t>
            </a:r>
            <a:r>
              <a:rPr lang="en-US" sz="4000" b="1" dirty="0"/>
              <a:t> </a:t>
            </a:r>
            <a:r>
              <a:rPr lang="en-US" sz="4000" b="1" dirty="0" err="1"/>
              <a:t>manam-urukidunnu</a:t>
            </a:r>
            <a:r>
              <a:rPr lang="en-US" sz="4000" b="1" dirty="0"/>
              <a:t> </a:t>
            </a:r>
            <a:r>
              <a:rPr lang="en-US" sz="4000" b="1" dirty="0" err="1"/>
              <a:t>paraa</a:t>
            </a:r>
            <a:endParaRPr lang="en-US" sz="4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E3A014-BD35-54AB-B13E-92EC92904A4E}"/>
              </a:ext>
            </a:extLst>
          </p:cNvPr>
          <p:cNvSpPr txBox="1"/>
          <p:nvPr/>
        </p:nvSpPr>
        <p:spPr>
          <a:xfrm>
            <a:off x="789382" y="596709"/>
            <a:ext cx="11402618" cy="25923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ഗത്തസമേനയെന്ന തോട്ടത്തിലെത്തി ഭവാന്‍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രക്തം വിയര്‍ത്തധിക ദു:ഖമനുഭവിച്ച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ചരിതമോര്‍ത്തിടുമ്പോള്‍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മന-മുരുകിടുന്നു പരാ</a:t>
            </a:r>
            <a:r>
              <a:rPr lang="ml-I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!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542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ECE2-3BE8-37FD-A0BB-A337ADE35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313" y="3442413"/>
            <a:ext cx="11322887" cy="3415587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Hannaasu</a:t>
            </a:r>
            <a:r>
              <a:rPr lang="en-US" sz="4000" b="1" dirty="0"/>
              <a:t> </a:t>
            </a:r>
            <a:r>
              <a:rPr lang="en-US" sz="4000" b="1" dirty="0" err="1"/>
              <a:t>kaiyyaaphaavum</a:t>
            </a:r>
            <a:r>
              <a:rPr lang="en-US" sz="4000" b="1" dirty="0"/>
              <a:t> herodom-</a:t>
            </a:r>
            <a:r>
              <a:rPr lang="en-US" sz="4000" b="1" dirty="0" err="1"/>
              <a:t>annu</a:t>
            </a:r>
            <a:r>
              <a:rPr lang="en-US" sz="4000" b="1" dirty="0"/>
              <a:t> </a:t>
            </a:r>
            <a:r>
              <a:rPr lang="en-US" sz="4000" b="1" dirty="0" err="1"/>
              <a:t>ninne</a:t>
            </a:r>
            <a:br>
              <a:rPr lang="en-US" sz="4000" b="1" dirty="0"/>
            </a:br>
            <a:r>
              <a:rPr lang="en-US" sz="4000" b="1" dirty="0" err="1"/>
              <a:t>Nindichu</a:t>
            </a:r>
            <a:r>
              <a:rPr lang="en-US" sz="4000" b="1" dirty="0"/>
              <a:t> </a:t>
            </a:r>
            <a:r>
              <a:rPr lang="en-US" sz="4000" b="1" dirty="0" err="1"/>
              <a:t>peeda</a:t>
            </a:r>
            <a:r>
              <a:rPr lang="en-US" sz="4000" b="1" dirty="0"/>
              <a:t> </a:t>
            </a:r>
            <a:r>
              <a:rPr lang="en-US" sz="4000" b="1" dirty="0" err="1"/>
              <a:t>cheythath</a:t>
            </a:r>
            <a:r>
              <a:rPr lang="en-US" sz="4000" b="1" dirty="0"/>
              <a:t> </a:t>
            </a:r>
            <a:r>
              <a:rPr lang="en-US" sz="4000" b="1" dirty="0" err="1"/>
              <a:t>ellaam</a:t>
            </a:r>
            <a:r>
              <a:rPr lang="en-US" sz="4000" b="1" dirty="0"/>
              <a:t> </a:t>
            </a:r>
            <a:r>
              <a:rPr lang="en-US" sz="4000" b="1" dirty="0" err="1"/>
              <a:t>sahichuvallo</a:t>
            </a:r>
            <a:br>
              <a:rPr lang="en-US" sz="4000" b="1" dirty="0"/>
            </a:br>
            <a:r>
              <a:rPr lang="en-US" sz="4000" b="1" dirty="0"/>
              <a:t>Marutha </a:t>
            </a:r>
            <a:r>
              <a:rPr lang="en-US" sz="4000" b="1" dirty="0" err="1"/>
              <a:t>thilla</a:t>
            </a:r>
            <a:r>
              <a:rPr lang="en-US" sz="4000" b="1" dirty="0"/>
              <a:t> </a:t>
            </a:r>
            <a:r>
              <a:rPr lang="en-US" sz="4000" b="1" dirty="0" err="1"/>
              <a:t>thellum</a:t>
            </a:r>
            <a:r>
              <a:rPr lang="en-US" sz="4000" b="1" dirty="0"/>
              <a:t> </a:t>
            </a:r>
            <a:r>
              <a:rPr lang="en-US" sz="4000" b="1" dirty="0" err="1"/>
              <a:t>roma</a:t>
            </a:r>
            <a:r>
              <a:rPr lang="en-US" sz="4000" b="1" dirty="0"/>
              <a:t>-governor </a:t>
            </a:r>
            <a:r>
              <a:rPr lang="en-US" sz="4000" b="1" dirty="0" err="1"/>
              <a:t>mumbilum</a:t>
            </a:r>
            <a:r>
              <a:rPr lang="en-US" sz="4000" b="1" dirty="0"/>
              <a:t> nee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054EF0-3237-DB4A-B1B4-BF3FDC0E1390}"/>
              </a:ext>
            </a:extLst>
          </p:cNvPr>
          <p:cNvSpPr txBox="1"/>
          <p:nvPr/>
        </p:nvSpPr>
        <p:spPr>
          <a:xfrm>
            <a:off x="564313" y="825865"/>
            <a:ext cx="11823219" cy="2443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ഹന്നാസു കയ്യാഫാവും ഹേരോദുമന്നു നിന്നെ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നിന്ദിച്ചു പീഡ ചെയ്തതെല്ലാം സഹിച്ചുവല്ലോ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മറുത്തതില്ല തെല്ലും റോമ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ഗവര്‍ണ്ണര്‍ മുമ്പിലും നീ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535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ECE2-3BE8-37FD-A0BB-A337ADE35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1505" y="3429000"/>
            <a:ext cx="11056145" cy="3415587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Peshippulambi</a:t>
            </a:r>
            <a:r>
              <a:rPr lang="en-US" sz="4000" b="1" dirty="0"/>
              <a:t> </a:t>
            </a:r>
            <a:r>
              <a:rPr lang="en-US" sz="4000" b="1" dirty="0" err="1"/>
              <a:t>dushter</a:t>
            </a:r>
            <a:r>
              <a:rPr lang="en-US" sz="4000" b="1" dirty="0"/>
              <a:t> </a:t>
            </a:r>
            <a:r>
              <a:rPr lang="en-US" sz="4000" b="1" dirty="0" err="1"/>
              <a:t>krooshichidum</a:t>
            </a:r>
            <a:r>
              <a:rPr lang="en-US" sz="4000" b="1" dirty="0"/>
              <a:t> </a:t>
            </a:r>
            <a:r>
              <a:rPr lang="en-US" sz="4000" b="1" dirty="0" err="1"/>
              <a:t>pozhuthum</a:t>
            </a:r>
            <a:br>
              <a:rPr lang="en-US" sz="4000" b="1" dirty="0"/>
            </a:br>
            <a:r>
              <a:rPr lang="en-US" sz="4000" b="1" dirty="0" err="1"/>
              <a:t>Vaashikk-adheenamaayi</a:t>
            </a:r>
            <a:r>
              <a:rPr lang="en-US" sz="4000" b="1" dirty="0"/>
              <a:t> </a:t>
            </a:r>
            <a:r>
              <a:rPr lang="en-US" sz="4000" b="1" dirty="0" err="1"/>
              <a:t>theernnilla</a:t>
            </a:r>
            <a:r>
              <a:rPr lang="en-US" sz="4000" b="1" dirty="0"/>
              <a:t> </a:t>
            </a:r>
            <a:r>
              <a:rPr lang="en-US" sz="4000" b="1" dirty="0" err="1"/>
              <a:t>nin</a:t>
            </a:r>
            <a:r>
              <a:rPr lang="en-US" sz="4000" b="1" dirty="0"/>
              <a:t> </a:t>
            </a:r>
            <a:r>
              <a:rPr lang="en-US" sz="4000" b="1" dirty="0" err="1"/>
              <a:t>hrudayam</a:t>
            </a:r>
            <a:br>
              <a:rPr lang="en-US" sz="4000" b="1" dirty="0"/>
            </a:br>
            <a:r>
              <a:rPr lang="en-US" sz="4000" b="1" dirty="0"/>
              <a:t>Vimala </a:t>
            </a:r>
            <a:r>
              <a:rPr lang="en-US" sz="4000" b="1" dirty="0" err="1"/>
              <a:t>kaanthi</a:t>
            </a:r>
            <a:r>
              <a:rPr lang="en-US" sz="4000" b="1" dirty="0"/>
              <a:t> </a:t>
            </a:r>
            <a:r>
              <a:rPr lang="en-US" sz="4000" b="1" dirty="0" err="1"/>
              <a:t>chernnu</a:t>
            </a:r>
            <a:r>
              <a:rPr lang="en-US" sz="4000" b="1" dirty="0"/>
              <a:t> </a:t>
            </a:r>
            <a:r>
              <a:rPr lang="en-US" sz="4000" b="1" dirty="0" err="1"/>
              <a:t>mukham</a:t>
            </a:r>
            <a:r>
              <a:rPr lang="en-US" sz="4000" b="1" dirty="0"/>
              <a:t> </a:t>
            </a:r>
            <a:br>
              <a:rPr lang="en-US" sz="4000" b="1" dirty="0"/>
            </a:br>
            <a:r>
              <a:rPr lang="en-US" sz="4000" b="1" dirty="0" err="1"/>
              <a:t>vilangi</a:t>
            </a:r>
            <a:r>
              <a:rPr lang="en-US" sz="4000" b="1" dirty="0"/>
              <a:t> </a:t>
            </a:r>
            <a:r>
              <a:rPr lang="en-US" sz="4000" b="1" dirty="0" err="1"/>
              <a:t>shaanthiyaarnnu</a:t>
            </a:r>
            <a:endParaRPr lang="en-US" sz="4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2EF4D7-7936-2784-642D-2AD087DFC7EF}"/>
              </a:ext>
            </a:extLst>
          </p:cNvPr>
          <p:cNvSpPr txBox="1"/>
          <p:nvPr/>
        </p:nvSpPr>
        <p:spPr>
          <a:xfrm>
            <a:off x="529490" y="597313"/>
            <a:ext cx="11662510" cy="24134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പേശിപ്പുലമ്പി ദുഷ്ടര്‍ ക്രൂശിച്ചിടും പൊഴുതും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വാശിക്കധീനമായി ത്തീര്‍ന്നില്ല നിന്‍ഹൃദയം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വിമലകാന്തി ചേര്‍ന്നു മുഖം വിളങ്ങി ശാന്തിയാര്‍ന്നു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54175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ECE2-3BE8-37FD-A0BB-A337ADE35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8475" y="3429000"/>
            <a:ext cx="11659225" cy="3415587"/>
          </a:xfrm>
        </p:spPr>
        <p:txBody>
          <a:bodyPr anchor="ctr">
            <a:normAutofit/>
          </a:bodyPr>
          <a:lstStyle/>
          <a:p>
            <a:pPr algn="l"/>
            <a:r>
              <a:rPr lang="en-US" sz="3800" b="1" dirty="0"/>
              <a:t>Nin </a:t>
            </a:r>
            <a:r>
              <a:rPr lang="en-US" sz="3800" b="1" dirty="0" err="1"/>
              <a:t>saumyamaam</a:t>
            </a:r>
            <a:r>
              <a:rPr lang="en-US" sz="3800" b="1" dirty="0"/>
              <a:t> </a:t>
            </a:r>
            <a:r>
              <a:rPr lang="en-US" sz="3800" b="1" dirty="0" err="1"/>
              <a:t>swabhaavam</a:t>
            </a:r>
            <a:r>
              <a:rPr lang="en-US" sz="3800" b="1" dirty="0"/>
              <a:t> </a:t>
            </a:r>
            <a:r>
              <a:rPr lang="en-US" sz="3800" b="1" dirty="0" err="1"/>
              <a:t>nannaay</a:t>
            </a:r>
            <a:r>
              <a:rPr lang="en-US" sz="3800" b="1" dirty="0"/>
              <a:t> </a:t>
            </a:r>
            <a:r>
              <a:rPr lang="en-US" sz="3800" b="1" dirty="0" err="1"/>
              <a:t>padichadiyaar</a:t>
            </a:r>
            <a:br>
              <a:rPr lang="en-US" sz="3800" b="1" dirty="0"/>
            </a:br>
            <a:r>
              <a:rPr lang="en-US" sz="3800" b="1" dirty="0"/>
              <a:t>Van </a:t>
            </a:r>
            <a:r>
              <a:rPr lang="en-US" sz="3800" b="1" dirty="0" err="1"/>
              <a:t>praathikulya</a:t>
            </a:r>
            <a:r>
              <a:rPr lang="en-US" sz="3800" b="1" dirty="0"/>
              <a:t> </a:t>
            </a:r>
            <a:r>
              <a:rPr lang="en-US" sz="3800" b="1" dirty="0" err="1"/>
              <a:t>mandye</a:t>
            </a:r>
            <a:r>
              <a:rPr lang="en-US" sz="3800" b="1" dirty="0"/>
              <a:t> </a:t>
            </a:r>
            <a:r>
              <a:rPr lang="en-US" sz="3800" b="1" dirty="0" err="1"/>
              <a:t>mumbottu</a:t>
            </a:r>
            <a:r>
              <a:rPr lang="en-US" sz="3800" b="1" dirty="0"/>
              <a:t> </a:t>
            </a:r>
            <a:r>
              <a:rPr lang="en-US" sz="3800" b="1" dirty="0" err="1"/>
              <a:t>yaathra</a:t>
            </a:r>
            <a:r>
              <a:rPr lang="en-US" sz="3800" b="1" dirty="0"/>
              <a:t> </a:t>
            </a:r>
            <a:r>
              <a:rPr lang="en-US" sz="3800" b="1" dirty="0" err="1"/>
              <a:t>cheyvaan</a:t>
            </a:r>
            <a:br>
              <a:rPr lang="en-US" sz="3800" b="1" dirty="0"/>
            </a:br>
            <a:r>
              <a:rPr lang="en-US" sz="3800" b="1" dirty="0"/>
              <a:t>Thiru </a:t>
            </a:r>
            <a:r>
              <a:rPr lang="en-US" sz="3800" b="1" dirty="0" err="1"/>
              <a:t>mukha</a:t>
            </a:r>
            <a:r>
              <a:rPr lang="en-US" sz="3800" b="1" dirty="0"/>
              <a:t> </a:t>
            </a:r>
            <a:r>
              <a:rPr lang="en-US" sz="3800" b="1" dirty="0" err="1"/>
              <a:t>prakaasham</a:t>
            </a:r>
            <a:r>
              <a:rPr lang="en-US" sz="3800" b="1" dirty="0"/>
              <a:t> </a:t>
            </a:r>
            <a:r>
              <a:rPr lang="en-US" sz="3800" b="1" dirty="0" err="1"/>
              <a:t>njangalkk-arulka</a:t>
            </a:r>
            <a:r>
              <a:rPr lang="en-US" sz="3800" b="1" dirty="0"/>
              <a:t> nee </a:t>
            </a:r>
            <a:r>
              <a:rPr lang="en-US" sz="3800" b="1" dirty="0" err="1"/>
              <a:t>sathatham</a:t>
            </a:r>
            <a:endParaRPr lang="en-US" sz="3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33D4F9-42CD-8026-2F11-67E6D7C96F3D}"/>
              </a:ext>
            </a:extLst>
          </p:cNvPr>
          <p:cNvSpPr txBox="1"/>
          <p:nvPr/>
        </p:nvSpPr>
        <p:spPr>
          <a:xfrm>
            <a:off x="418475" y="862642"/>
            <a:ext cx="11796887" cy="19541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നിന്‍ സൗമ്യമാം സ്വഭാവം നന്നായ് പഠിച്ചടിയാര്‍</a:t>
            </a:r>
            <a:endParaRPr lang="en-US" sz="3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വന്‍ പ്രാതികൂല്യമദ്ധ്യേ മുമ്പോട്ടു യാത്ര ചെയ്‌വാൻ</a:t>
            </a:r>
            <a:endParaRPr lang="en-US" sz="3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5000"/>
              </a:lnSpc>
            </a:pPr>
            <a:r>
              <a:rPr lang="ml-IN" sz="3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തിരുമുഖ പ്രകാശം ഞങ്ങള്‍ക്കരുള്‍ക നീ സതതം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3651915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ECE2-3BE8-37FD-A0BB-A337ADE35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8644" y="3223583"/>
            <a:ext cx="11613356" cy="3415587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Lokaika</a:t>
            </a:r>
            <a:r>
              <a:rPr lang="en-US" sz="4000" b="1" dirty="0"/>
              <a:t> </a:t>
            </a:r>
            <a:r>
              <a:rPr lang="en-US" sz="4000" b="1" dirty="0" err="1"/>
              <a:t>sadguruve</a:t>
            </a:r>
            <a:r>
              <a:rPr lang="en-US" sz="4000" b="1" dirty="0"/>
              <a:t>! </a:t>
            </a:r>
            <a:r>
              <a:rPr lang="en-US" sz="4000" b="1" dirty="0" err="1"/>
              <a:t>swarjeevanakkaruve</a:t>
            </a:r>
            <a:r>
              <a:rPr lang="en-US" sz="4000" b="1" dirty="0"/>
              <a:t>!</a:t>
            </a:r>
            <a:br>
              <a:rPr lang="en-US" sz="4000" b="1" dirty="0"/>
            </a:br>
            <a:r>
              <a:rPr lang="en-US" sz="4000" b="1" dirty="0" err="1"/>
              <a:t>Daasarkk-abheeshtamekum</a:t>
            </a:r>
            <a:r>
              <a:rPr lang="en-US" sz="4000" b="1" dirty="0"/>
              <a:t> </a:t>
            </a:r>
            <a:r>
              <a:rPr lang="en-US" sz="4000" b="1" dirty="0" err="1"/>
              <a:t>mandaaramaam</a:t>
            </a:r>
            <a:r>
              <a:rPr lang="en-US" sz="4000" b="1" dirty="0"/>
              <a:t> </a:t>
            </a:r>
            <a:r>
              <a:rPr lang="en-US" sz="4000" b="1" dirty="0" err="1"/>
              <a:t>tharuve</a:t>
            </a:r>
            <a:r>
              <a:rPr lang="en-US" sz="4000" b="1" dirty="0"/>
              <a:t>!</a:t>
            </a:r>
            <a:br>
              <a:rPr lang="en-US" sz="4000" b="1" dirty="0"/>
            </a:br>
            <a:r>
              <a:rPr lang="en-US" sz="4000" b="1" dirty="0" err="1"/>
              <a:t>Thiruvadi</a:t>
            </a:r>
            <a:r>
              <a:rPr lang="en-US" sz="4000" b="1" dirty="0"/>
              <a:t> </a:t>
            </a:r>
            <a:r>
              <a:rPr lang="en-US" sz="4000" b="1" dirty="0" err="1"/>
              <a:t>niyatham</a:t>
            </a:r>
            <a:r>
              <a:rPr lang="en-US" sz="4000" b="1" dirty="0"/>
              <a:t> </a:t>
            </a:r>
            <a:r>
              <a:rPr lang="en-US" sz="4000" b="1" dirty="0" err="1"/>
              <a:t>njangalkk-arulanam</a:t>
            </a:r>
            <a:r>
              <a:rPr lang="en-US" sz="4000" b="1" dirty="0"/>
              <a:t> </a:t>
            </a:r>
            <a:r>
              <a:rPr lang="en-US" sz="4000" b="1" dirty="0" err="1"/>
              <a:t>abhayam</a:t>
            </a:r>
            <a:endParaRPr lang="en-US" sz="4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9A8133-C069-B9C0-CD16-64D72D94B5A7}"/>
              </a:ext>
            </a:extLst>
          </p:cNvPr>
          <p:cNvSpPr txBox="1"/>
          <p:nvPr/>
        </p:nvSpPr>
        <p:spPr>
          <a:xfrm>
            <a:off x="578644" y="685711"/>
            <a:ext cx="11613356" cy="1960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ലോകൈക സദ്ഗുരുവേ! സ്വര്‍ജീവനക്കരുവേ!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ദാസര്‍ക്കഭീഷ്ടമേകും മന്ദാരമാം തരുവേ!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5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തിരുവടി നിയതം ഞങ്ങള്‍ക്കരുളണമഭയം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85948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ECE2-3BE8-37FD-A0BB-A337ADE35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837" y="3429000"/>
            <a:ext cx="11256211" cy="3415587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Thathwa</a:t>
            </a:r>
            <a:r>
              <a:rPr lang="en-US" sz="4000" b="1" dirty="0"/>
              <a:t> </a:t>
            </a:r>
            <a:r>
              <a:rPr lang="en-US" sz="4000" b="1" dirty="0" err="1"/>
              <a:t>vithaam</a:t>
            </a:r>
            <a:r>
              <a:rPr lang="en-US" sz="4000" b="1" dirty="0"/>
              <a:t> </a:t>
            </a:r>
            <a:r>
              <a:rPr lang="en-US" sz="4000" b="1" dirty="0" err="1"/>
              <a:t>muniye</a:t>
            </a:r>
            <a:r>
              <a:rPr lang="en-US" sz="4000" b="1" dirty="0"/>
              <a:t>! </a:t>
            </a:r>
            <a:r>
              <a:rPr lang="en-US" sz="4000" b="1" dirty="0" err="1"/>
              <a:t>Dushta-lokashaniye</a:t>
            </a:r>
            <a:r>
              <a:rPr lang="en-US" sz="4000" b="1" dirty="0"/>
              <a:t>!</a:t>
            </a:r>
            <a:br>
              <a:rPr lang="en-US" sz="4000" b="1" dirty="0"/>
            </a:br>
            <a:r>
              <a:rPr lang="en-US" sz="4000" b="1" dirty="0"/>
              <a:t>Sathya </a:t>
            </a:r>
            <a:r>
              <a:rPr lang="en-US" sz="4000" b="1" dirty="0" err="1"/>
              <a:t>vedadhwaniye</a:t>
            </a:r>
            <a:r>
              <a:rPr lang="en-US" sz="4000" b="1" dirty="0"/>
              <a:t>! </a:t>
            </a:r>
            <a:r>
              <a:rPr lang="en-US" sz="4000" b="1" dirty="0" err="1"/>
              <a:t>jeevaa</a:t>
            </a:r>
            <a:r>
              <a:rPr lang="en-US" sz="4000" b="1" dirty="0"/>
              <a:t> </a:t>
            </a:r>
            <a:r>
              <a:rPr lang="en-US" sz="4000" b="1" dirty="0" err="1"/>
              <a:t>gamakkaniye</a:t>
            </a:r>
            <a:r>
              <a:rPr lang="en-US" sz="4000" b="1" dirty="0"/>
              <a:t>!</a:t>
            </a:r>
            <a:br>
              <a:rPr lang="en-US" sz="4000" b="1" dirty="0"/>
            </a:br>
            <a:r>
              <a:rPr lang="en-US" sz="4000" b="1" dirty="0" err="1"/>
              <a:t>Karunayin</a:t>
            </a:r>
            <a:r>
              <a:rPr lang="en-US" sz="4000" b="1" dirty="0"/>
              <a:t> </a:t>
            </a:r>
            <a:r>
              <a:rPr lang="en-US" sz="4000" b="1" dirty="0" err="1"/>
              <a:t>dhuniye</a:t>
            </a:r>
            <a:r>
              <a:rPr lang="en-US" sz="4000" b="1" dirty="0"/>
              <a:t>! </a:t>
            </a:r>
            <a:r>
              <a:rPr lang="en-US" sz="4000" b="1" dirty="0" err="1"/>
              <a:t>njangal</a:t>
            </a:r>
            <a:r>
              <a:rPr lang="en-US" sz="4000" b="1" dirty="0"/>
              <a:t> </a:t>
            </a:r>
            <a:r>
              <a:rPr lang="en-US" sz="4000" b="1" dirty="0" err="1"/>
              <a:t>varunnithaa</a:t>
            </a:r>
            <a:r>
              <a:rPr lang="en-US" sz="4000" b="1" dirty="0"/>
              <a:t> </a:t>
            </a:r>
            <a:r>
              <a:rPr lang="en-US" sz="4000" b="1" dirty="0" err="1"/>
              <a:t>thaniye</a:t>
            </a:r>
            <a:endParaRPr lang="en-US" sz="4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2BF372-F279-F7D9-875F-F0128A132537}"/>
              </a:ext>
            </a:extLst>
          </p:cNvPr>
          <p:cNvSpPr txBox="1"/>
          <p:nvPr/>
        </p:nvSpPr>
        <p:spPr>
          <a:xfrm>
            <a:off x="604837" y="380911"/>
            <a:ext cx="10982325" cy="2588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തത്വവിത്താം മുനിയേ! ദുഷ്ടലോകശനിയേ!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സത്യവേദധ്വനിയേ! ജീവാഗമക്കനിയേ!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5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കരുണയിന്‍ ധുനിയേ! ഞങ്ങള്‍ </a:t>
            </a:r>
            <a:endParaRPr lang="en-US" sz="32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>
              <a:lnSpc>
                <a:spcPts val="5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വരുന്നിതാ തനിയേ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26234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069716C0EE04E9B9BFE5CF304AAA3" ma:contentTypeVersion="2" ma:contentTypeDescription="Create a new document." ma:contentTypeScope="" ma:versionID="50c7f20b21558992eec3bee185249a69">
  <xsd:schema xmlns:xsd="http://www.w3.org/2001/XMLSchema" xmlns:xs="http://www.w3.org/2001/XMLSchema" xmlns:p="http://schemas.microsoft.com/office/2006/metadata/properties" xmlns:ns2="d7027104-440d-4d20-a578-e1d0db2aa117" targetNamespace="http://schemas.microsoft.com/office/2006/metadata/properties" ma:root="true" ma:fieldsID="365e03eed7084236436414f3cd00bf76" ns2:_="">
    <xsd:import namespace="d7027104-440d-4d20-a578-e1d0db2aa1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27104-440d-4d20-a578-e1d0db2aa1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DE1F43-642D-4708-AA61-61F44CB966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027104-440d-4d20-a578-e1d0db2aa1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FB5BB6-A1EB-4819-A890-764974E52793}">
  <ds:schemaRefs>
    <ds:schemaRef ds:uri="http://purl.org/dc/terms/"/>
    <ds:schemaRef ds:uri="http://schemas.microsoft.com/office/2006/documentManagement/types"/>
    <ds:schemaRef ds:uri="http://purl.org/dc/elements/1.1/"/>
    <ds:schemaRef ds:uri="d7027104-440d-4d20-a578-e1d0db2aa117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F226F2B-F4C9-42F5-A8B0-8A6BE283C4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243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Thungaprathapa maarnna shreeyeshu naayakane! Njangalkku nanma cheytha kaarunya vaaridhiye! Vanangidunn adiyaar-thava-padangal aashrayame</vt:lpstr>
      <vt:lpstr>Nirmalamaaya raktham sharmmadaa! nee chorinju Kanmasham pokki dushta karmma phalathil ninnu Viduthal cheythathinaal njangal-adi vangidunne</vt:lpstr>
      <vt:lpstr>Gathasamenay-enna thottathil ethi bhavaan Raktham viarthadhika dukham anubhavicha Charitham orthidumbol manam-urukidunnu paraa</vt:lpstr>
      <vt:lpstr>Hannaasu kaiyyaaphaavum herodom-annu ninne Nindichu peeda cheythath ellaam sahichuvallo Marutha thilla thellum roma-governor mumbilum nee</vt:lpstr>
      <vt:lpstr>Peshippulambi dushter krooshichidum pozhuthum Vaashikk-adheenamaayi theernnilla nin hrudayam Vimala kaanthi chernnu mukham  vilangi shaanthiyaarnnu</vt:lpstr>
      <vt:lpstr>Nin saumyamaam swabhaavam nannaay padichadiyaar Van praathikulya mandye mumbottu yaathra cheyvaan Thiru mukha prakaasham njangalkk-arulka nee sathatham</vt:lpstr>
      <vt:lpstr>Lokaika sadguruve! swarjeevanakkaruve! Daasarkk-abheeshtamekum mandaaramaam tharuve! Thiruvadi niyatham njangalkk-arulanam abhayam</vt:lpstr>
      <vt:lpstr>Thathwa vithaam muniye! Dushta-lokashaniye! Sathya vedadhwaniye! jeevaa gamakkaniye! Karunayin dhuniye! njangal varunnithaa thaniye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തുംഗപ്രതാപമാര്‍ന്ന ശ്രീയേശുനായ</dc:title>
  <dc:subject>263</dc:subject>
  <dc:creator>Christie Varghese</dc:creator>
  <cp:keywords>Formatting Pending</cp:keywords>
  <cp:lastModifiedBy>Bcc Abca</cp:lastModifiedBy>
  <cp:revision>4</cp:revision>
  <dcterms:created xsi:type="dcterms:W3CDTF">2022-06-12T08:37:16Z</dcterms:created>
  <dcterms:modified xsi:type="dcterms:W3CDTF">2025-08-03T06:48:41Z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0x010100E1B069716C0EE04E9B9BFE5CF304AAA3</vt:lpwstr>
  </property>
</Properties>
</file>